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14630400" cy="8229600"/>
  <p:notesSz cx="6858000" cy="9144000"/>
  <p:defaultTextStyle>
    <a:defPPr>
      <a:defRPr lang="en-US"/>
    </a:defPPr>
    <a:lvl1pPr marL="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96" d="100"/>
          <a:sy n="96" d="100"/>
        </p:scale>
        <p:origin x="424" y="184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03867" y="4527837"/>
            <a:ext cx="12022666" cy="1126067"/>
          </a:xfrm>
        </p:spPr>
        <p:txBody>
          <a:bodyPr>
            <a:normAutofit/>
          </a:bodyPr>
          <a:lstStyle>
            <a:lvl1pPr>
              <a:defRPr sz="5100" b="1" i="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94560" y="5713526"/>
            <a:ext cx="10241280" cy="7221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if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22601" y="9163339"/>
            <a:ext cx="263795" cy="532007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63450543-8CC5-F34E-9DED-40AD777806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30400" cy="271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77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247651"/>
            <a:ext cx="3291840" cy="5265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247651"/>
            <a:ext cx="9631680" cy="52654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5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1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440182"/>
            <a:ext cx="6461760" cy="407289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440182"/>
            <a:ext cx="6461760" cy="407289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2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7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4" y="1842136"/>
            <a:ext cx="6466840" cy="7677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4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4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2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6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4" y="327660"/>
            <a:ext cx="4813301" cy="1394461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3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4" y="1722123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1"/>
            <a:ext cx="8778240" cy="680087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6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E12647E4-2FFC-6348-A941-528B18B901D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7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2"/>
            <a:ext cx="13167360" cy="45167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2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06217-F5D3-6147-98C7-42DA433162C6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2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2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3513D-76FC-C349-8B8F-256FE706E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0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311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653110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65311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65311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653110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653110" rtl="0" eaLnBrk="1" latinLnBrk="0" hangingPunct="1">
        <a:spcBef>
          <a:spcPct val="20000"/>
        </a:spcBef>
        <a:buFont typeface="Arial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45891"/>
            <a:ext cx="10241280" cy="6158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Subtitle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194560" y="5745705"/>
            <a:ext cx="10241280" cy="611473"/>
          </a:xfrm>
          <a:prstGeom prst="rect">
            <a:avLst/>
          </a:prstGeom>
        </p:spPr>
        <p:txBody>
          <a:bodyPr vert="horz" lIns="130622" tIns="65311" rIns="130622" bIns="65311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400" dirty="0">
                <a:solidFill>
                  <a:schemeClr val="tx1"/>
                </a:solidFill>
              </a:rPr>
              <a:t>By Your Name, Affiliation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11613" y="3571876"/>
            <a:ext cx="11209868" cy="950495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653110" rtl="0" eaLnBrk="1" latinLnBrk="0" hangingPunct="1">
              <a:spcBef>
                <a:spcPct val="0"/>
              </a:spcBef>
              <a:buNone/>
              <a:defRPr sz="5100" b="1" i="0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69799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 of a Presentation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Branding of the organization to all members and media who pick up on presentation material from the conference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Creates an identity for each year of the AASP conference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Keeps presentations in a similar format (presenters can import their existing slides into the conference template)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Allows us to do a better job of promoting the practical applications of research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Allows us to do a better job of promoting the use of research and theory to support applied presentations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Creation of a better presence on web and in print for outsiders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18626</TotalTime>
  <Words>105</Words>
  <Application>Microsoft Macintosh PowerPoint</Application>
  <PresentationFormat>Custom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Office Theme</vt:lpstr>
      <vt:lpstr>PowerPoint Presentation</vt:lpstr>
      <vt:lpstr>Benefits of a Presentation Template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Stephanie Garwood</cp:lastModifiedBy>
  <cp:revision>34</cp:revision>
  <dcterms:created xsi:type="dcterms:W3CDTF">2014-09-04T17:34:13Z</dcterms:created>
  <dcterms:modified xsi:type="dcterms:W3CDTF">2024-08-15T13:55:39Z</dcterms:modified>
  <cp:category/>
</cp:coreProperties>
</file>